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a7d48757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a7d4875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a7d48757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a7d48757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a7d48757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a7d48757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a7d48757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a7d48757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Sukup RTD Circuit Tester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Sddec24-04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Haberkorn, Justin Garden, Michael Hurley, Samuel Estrada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0" y="206850"/>
            <a:ext cx="4562499" cy="1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Sukup has RTD sensing and transmission board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these boards at the end of production line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Various tests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 test or sweep option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test board that can be used for developing new circuit boards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Dana</a:t>
            </a:r>
            <a:endParaRPr sz="2000"/>
          </a:p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Electrical Engineer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Designs, programs, and creates circuit boards for Sukup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not like programming</a:t>
            </a:r>
            <a:endParaRPr sz="1600"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Mr. Technician Man</a:t>
            </a:r>
            <a:endParaRPr sz="1800"/>
          </a:p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Technician for Sukup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Builds circuit boards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Tests circuit boards after building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board to test RTD circuits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circuit boards at end of production line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newly developed circuit boards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new testbenches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boards on pass/fail basis, also include description of failures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RTD circuit boards for Sukup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test board for use by two different people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boards on a pass/fail basis after production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description of failures for troubleshooting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be programmed with new testbenches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